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3048" y="1724865"/>
            <a:ext cx="7967345" cy="199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9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9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9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9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3048" y="1724865"/>
            <a:ext cx="5448300" cy="4326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9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6851355" y="8902393"/>
            <a:ext cx="325755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3051" y="5574332"/>
            <a:ext cx="7442834" cy="4126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21945" indent="-309245">
              <a:lnSpc>
                <a:spcPts val="4925"/>
              </a:lnSpc>
              <a:spcBef>
                <a:spcPts val="125"/>
              </a:spcBef>
              <a:buChar char="•"/>
              <a:tabLst>
                <a:tab pos="321945" algn="l"/>
              </a:tabLst>
            </a:pPr>
            <a:r>
              <a:rPr dirty="0" sz="4300" spc="-150">
                <a:solidFill>
                  <a:srgbClr val="FFFFFF"/>
                </a:solidFill>
                <a:latin typeface="Adobe Garamond Pro"/>
                <a:cs typeface="Adobe Garamond Pro"/>
              </a:rPr>
              <a:t>Company</a:t>
            </a:r>
            <a:r>
              <a:rPr dirty="0" sz="4300" spc="-254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4300" spc="-20">
                <a:solidFill>
                  <a:srgbClr val="FFFFFF"/>
                </a:solidFill>
                <a:latin typeface="Adobe Garamond Pro"/>
                <a:cs typeface="Adobe Garamond Pro"/>
              </a:rPr>
              <a:t>Name</a:t>
            </a:r>
            <a:endParaRPr sz="4300">
              <a:latin typeface="Adobe Garamond Pro"/>
              <a:cs typeface="Adobe Garamond Pro"/>
            </a:endParaRPr>
          </a:p>
          <a:p>
            <a:pPr marL="12700">
              <a:lnSpc>
                <a:spcPts val="13555"/>
              </a:lnSpc>
            </a:pPr>
            <a:r>
              <a:rPr dirty="0" sz="12950" spc="-1400" b="1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endParaRPr sz="12950">
              <a:latin typeface="Trebuchet MS"/>
              <a:cs typeface="Trebuchet MS"/>
            </a:endParaRPr>
          </a:p>
          <a:p>
            <a:pPr marL="12700">
              <a:lnSpc>
                <a:spcPts val="13790"/>
              </a:lnSpc>
            </a:pPr>
            <a:r>
              <a:rPr dirty="0" sz="12950" spc="-2605" b="1">
                <a:solidFill>
                  <a:srgbClr val="FFFFFF"/>
                </a:solidFill>
                <a:latin typeface="Trebuchet MS"/>
                <a:cs typeface="Trebuchet MS"/>
              </a:rPr>
              <a:t>PRESEN</a:t>
            </a:r>
            <a:r>
              <a:rPr dirty="0" sz="12950" spc="-322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2950" spc="-2605" b="1">
                <a:solidFill>
                  <a:srgbClr val="FFFFFF"/>
                </a:solidFill>
                <a:latin typeface="Trebuchet MS"/>
                <a:cs typeface="Trebuchet MS"/>
              </a:rPr>
              <a:t>ATON</a:t>
            </a:r>
            <a:endParaRPr sz="1295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877681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15751" y="1204814"/>
            <a:ext cx="16456660" cy="0"/>
          </a:xfrm>
          <a:custGeom>
            <a:avLst/>
            <a:gdLst/>
            <a:ahLst/>
            <a:cxnLst/>
            <a:rect l="l" t="t" r="r" b="b"/>
            <a:pathLst>
              <a:path w="16456660" h="0">
                <a:moveTo>
                  <a:pt x="0" y="0"/>
                </a:moveTo>
                <a:lnTo>
                  <a:pt x="16456494" y="0"/>
                </a:lnTo>
              </a:path>
            </a:pathLst>
          </a:custGeom>
          <a:ln w="2048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6652386" y="8770664"/>
            <a:ext cx="710565" cy="586740"/>
            <a:chOff x="16652386" y="8770664"/>
            <a:chExt cx="710565" cy="586740"/>
          </a:xfrm>
        </p:grpSpPr>
        <p:sp>
          <p:nvSpPr>
            <p:cNvPr id="7" name="object 7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782994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6876755" y="8911817"/>
            <a:ext cx="26225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01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4877712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915751" y="1204814"/>
            <a:ext cx="16456660" cy="0"/>
          </a:xfrm>
          <a:custGeom>
            <a:avLst/>
            <a:gdLst/>
            <a:ahLst/>
            <a:cxnLst/>
            <a:rect l="l" t="t" r="r" b="b"/>
            <a:pathLst>
              <a:path w="16456660" h="0">
                <a:moveTo>
                  <a:pt x="0" y="0"/>
                </a:moveTo>
                <a:lnTo>
                  <a:pt x="16456494" y="0"/>
                </a:lnTo>
              </a:path>
            </a:pathLst>
          </a:custGeom>
          <a:ln w="2048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1582" y="2612961"/>
            <a:ext cx="3340658" cy="413155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7897" y="1893176"/>
            <a:ext cx="3314695" cy="209525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4230" y="3398621"/>
            <a:ext cx="3314979" cy="479210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27893" y="4145079"/>
            <a:ext cx="3315004" cy="519886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350" spc="-1945">
                <a:latin typeface="Arial"/>
                <a:cs typeface="Arial"/>
              </a:rPr>
              <a:t>Topic</a:t>
            </a:r>
            <a:r>
              <a:rPr dirty="0" sz="11350" spc="-795">
                <a:latin typeface="Arial"/>
                <a:cs typeface="Arial"/>
              </a:rPr>
              <a:t> </a:t>
            </a:r>
            <a:r>
              <a:rPr dirty="0" sz="11350" spc="-2600">
                <a:latin typeface="Arial"/>
                <a:cs typeface="Arial"/>
              </a:rPr>
              <a:t>One</a:t>
            </a:r>
            <a:endParaRPr sz="113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03048" y="3888945"/>
            <a:ext cx="2030730" cy="570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50">
                <a:solidFill>
                  <a:srgbClr val="FFFFFF"/>
                </a:solidFill>
                <a:latin typeface="Adobe Garamond Pro"/>
                <a:cs typeface="Adobe Garamond Pro"/>
              </a:rPr>
              <a:t>Body</a:t>
            </a:r>
            <a:r>
              <a:rPr dirty="0" sz="3550" spc="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20">
                <a:solidFill>
                  <a:srgbClr val="FFFFFF"/>
                </a:solidFill>
                <a:latin typeface="Adobe Garamond Pro"/>
                <a:cs typeface="Adobe Garamond Pro"/>
              </a:rPr>
              <a:t>Copy</a:t>
            </a:r>
            <a:endParaRPr sz="3550">
              <a:latin typeface="Adobe Garamond Pro"/>
              <a:cs typeface="Adobe Garamond Pro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6652386" y="8770664"/>
            <a:ext cx="710565" cy="586740"/>
            <a:chOff x="16652386" y="8770664"/>
            <a:chExt cx="710565" cy="586740"/>
          </a:xfrm>
        </p:grpSpPr>
        <p:sp>
          <p:nvSpPr>
            <p:cNvPr id="12" name="object 12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782994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" y="0"/>
            <a:ext cx="6429375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87038" y="1165362"/>
            <a:ext cx="7967345" cy="3257550"/>
          </a:xfrm>
          <a:prstGeom prst="rect"/>
        </p:spPr>
        <p:txBody>
          <a:bodyPr wrap="square" lIns="0" tIns="571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0"/>
              </a:spcBef>
            </a:pPr>
            <a:r>
              <a:rPr dirty="0" spc="-2665"/>
              <a:t>CHAPTER</a:t>
            </a:r>
            <a:r>
              <a:rPr dirty="0" spc="-1205"/>
              <a:t> </a:t>
            </a:r>
            <a:r>
              <a:rPr dirty="0" spc="-2330"/>
              <a:t>TITLE</a:t>
            </a: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dirty="0" sz="3550" b="0">
                <a:latin typeface="Adobe Garamond Pro"/>
                <a:cs typeface="Adobe Garamond Pro"/>
              </a:rPr>
              <a:t>Body</a:t>
            </a:r>
            <a:r>
              <a:rPr dirty="0" sz="3550" spc="5" b="0">
                <a:latin typeface="Adobe Garamond Pro"/>
                <a:cs typeface="Adobe Garamond Pro"/>
              </a:rPr>
              <a:t> </a:t>
            </a:r>
            <a:r>
              <a:rPr dirty="0" sz="3550" spc="-20" b="0">
                <a:latin typeface="Adobe Garamond Pro"/>
                <a:cs typeface="Adobe Garamond Pro"/>
              </a:rPr>
              <a:t>Copy</a:t>
            </a:r>
            <a:endParaRPr sz="3550">
              <a:latin typeface="Adobe Garamond Pro"/>
              <a:cs typeface="Adobe Garamond Pr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877712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15751" y="1194572"/>
            <a:ext cx="16456660" cy="8162925"/>
            <a:chOff x="915751" y="1194572"/>
            <a:chExt cx="16456660" cy="8162925"/>
          </a:xfrm>
        </p:grpSpPr>
        <p:sp>
          <p:nvSpPr>
            <p:cNvPr id="7" name="object 7" descr=""/>
            <p:cNvSpPr/>
            <p:nvPr/>
          </p:nvSpPr>
          <p:spPr>
            <a:xfrm>
              <a:off x="915751" y="1204814"/>
              <a:ext cx="16456660" cy="0"/>
            </a:xfrm>
            <a:custGeom>
              <a:avLst/>
              <a:gdLst/>
              <a:ahLst/>
              <a:cxnLst/>
              <a:rect l="l" t="t" r="r" b="b"/>
              <a:pathLst>
                <a:path w="16456660" h="0">
                  <a:moveTo>
                    <a:pt x="0" y="0"/>
                  </a:moveTo>
                  <a:lnTo>
                    <a:pt x="16456494" y="0"/>
                  </a:lnTo>
                </a:path>
              </a:pathLst>
            </a:custGeom>
            <a:ln w="204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782993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71876" y="2951458"/>
            <a:ext cx="13987780" cy="3568700"/>
          </a:xfrm>
          <a:prstGeom prst="rect">
            <a:avLst/>
          </a:prstGeom>
        </p:spPr>
        <p:txBody>
          <a:bodyPr wrap="square" lIns="0" tIns="424180" rIns="0" bIns="0" rtlCol="0" vert="horz">
            <a:spAutoFit/>
          </a:bodyPr>
          <a:lstStyle/>
          <a:p>
            <a:pPr marL="1920875" marR="5080" indent="-1908810">
              <a:lnSpc>
                <a:spcPct val="79300"/>
              </a:lnSpc>
              <a:spcBef>
                <a:spcPts val="3340"/>
              </a:spcBef>
            </a:pPr>
            <a:r>
              <a:rPr dirty="0" sz="12950" spc="-1525">
                <a:solidFill>
                  <a:srgbClr val="FFFFFF"/>
                </a:solidFill>
                <a:latin typeface="Arial"/>
                <a:cs typeface="Arial"/>
              </a:rPr>
              <a:t>“To</a:t>
            </a:r>
            <a:r>
              <a:rPr dirty="0" sz="12950" spc="-84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950" spc="-480">
                <a:solidFill>
                  <a:srgbClr val="FFFFFF"/>
                </a:solidFill>
                <a:latin typeface="Arial"/>
                <a:cs typeface="Arial"/>
              </a:rPr>
              <a:t>live</a:t>
            </a:r>
            <a:r>
              <a:rPr dirty="0" sz="12950" spc="-8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950" spc="-595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dirty="0" sz="12950" spc="-8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950" spc="-1910">
                <a:solidFill>
                  <a:srgbClr val="FFFFFF"/>
                </a:solidFill>
                <a:latin typeface="Arial"/>
                <a:cs typeface="Arial"/>
              </a:rPr>
              <a:t>hope</a:t>
            </a:r>
            <a:r>
              <a:rPr dirty="0" sz="12950" spc="-8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950" spc="-72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2950" spc="-31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2950" spc="-84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950" spc="-1800">
                <a:solidFill>
                  <a:srgbClr val="FFFFFF"/>
                </a:solidFill>
                <a:latin typeface="Arial"/>
                <a:cs typeface="Arial"/>
              </a:rPr>
              <a:t>cease</a:t>
            </a:r>
            <a:r>
              <a:rPr dirty="0" sz="12950" spc="-84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950" spc="-31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2950" spc="-84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950" spc="-350">
                <a:solidFill>
                  <a:srgbClr val="FFFFFF"/>
                </a:solidFill>
                <a:latin typeface="Arial"/>
                <a:cs typeface="Arial"/>
              </a:rPr>
              <a:t>live.”</a:t>
            </a:r>
            <a:endParaRPr sz="129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703698" y="7104307"/>
            <a:ext cx="4869815" cy="692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350">
                <a:solidFill>
                  <a:srgbClr val="FFFFFF"/>
                </a:solidFill>
                <a:latin typeface="Adobe Garamond Pro"/>
                <a:cs typeface="Adobe Garamond Pro"/>
              </a:rPr>
              <a:t>—</a:t>
            </a:r>
            <a:r>
              <a:rPr dirty="0" sz="4350" spc="-16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4350" spc="-95">
                <a:solidFill>
                  <a:srgbClr val="FFFFFF"/>
                </a:solidFill>
                <a:latin typeface="Adobe Garamond Pro"/>
                <a:cs typeface="Adobe Garamond Pro"/>
              </a:rPr>
              <a:t>Fyodor</a:t>
            </a:r>
            <a:r>
              <a:rPr dirty="0" sz="4350" spc="-160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4350" spc="-80">
                <a:solidFill>
                  <a:srgbClr val="FFFFFF"/>
                </a:solidFill>
                <a:latin typeface="Adobe Garamond Pro"/>
                <a:cs typeface="Adobe Garamond Pro"/>
              </a:rPr>
              <a:t>Dostoyevsky</a:t>
            </a:r>
            <a:endParaRPr sz="4350">
              <a:latin typeface="Adobe Garamond Pro"/>
              <a:cs typeface="Adobe Garamond Pr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877712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915751" y="1194572"/>
            <a:ext cx="16456660" cy="8162925"/>
            <a:chOff x="915751" y="1194572"/>
            <a:chExt cx="16456660" cy="8162925"/>
          </a:xfrm>
        </p:grpSpPr>
        <p:sp>
          <p:nvSpPr>
            <p:cNvPr id="8" name="object 8" descr=""/>
            <p:cNvSpPr/>
            <p:nvPr/>
          </p:nvSpPr>
          <p:spPr>
            <a:xfrm>
              <a:off x="915751" y="1204814"/>
              <a:ext cx="16456660" cy="0"/>
            </a:xfrm>
            <a:custGeom>
              <a:avLst/>
              <a:gdLst/>
              <a:ahLst/>
              <a:cxnLst/>
              <a:rect l="l" t="t" r="r" b="b"/>
              <a:pathLst>
                <a:path w="16456660" h="0">
                  <a:moveTo>
                    <a:pt x="0" y="0"/>
                  </a:moveTo>
                  <a:lnTo>
                    <a:pt x="16456494" y="0"/>
                  </a:lnTo>
                </a:path>
              </a:pathLst>
            </a:custGeom>
            <a:ln w="204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782993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5570" rIns="0" bIns="0" rtlCol="0" vert="horz">
            <a:spAutoFit/>
          </a:bodyPr>
          <a:lstStyle/>
          <a:p>
            <a:pPr marL="12700" marR="5080">
              <a:lnSpc>
                <a:spcPct val="77500"/>
              </a:lnSpc>
              <a:spcBef>
                <a:spcPts val="3590"/>
              </a:spcBef>
            </a:pPr>
            <a:r>
              <a:rPr dirty="0" spc="-2625"/>
              <a:t>CHAPTER </a:t>
            </a:r>
            <a:r>
              <a:rPr dirty="0" spc="-2330"/>
              <a:t>TITLE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877681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15751" y="1204814"/>
            <a:ext cx="16456660" cy="0"/>
          </a:xfrm>
          <a:custGeom>
            <a:avLst/>
            <a:gdLst/>
            <a:ahLst/>
            <a:cxnLst/>
            <a:rect l="l" t="t" r="r" b="b"/>
            <a:pathLst>
              <a:path w="16456660" h="0">
                <a:moveTo>
                  <a:pt x="0" y="0"/>
                </a:moveTo>
                <a:lnTo>
                  <a:pt x="16456494" y="0"/>
                </a:lnTo>
              </a:path>
            </a:pathLst>
          </a:custGeom>
          <a:ln w="2048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6652386" y="8770664"/>
            <a:ext cx="710565" cy="586740"/>
            <a:chOff x="16652386" y="8770664"/>
            <a:chExt cx="710565" cy="586740"/>
          </a:xfrm>
        </p:grpSpPr>
        <p:sp>
          <p:nvSpPr>
            <p:cNvPr id="7" name="object 7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782994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903048" y="8609082"/>
            <a:ext cx="3712210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925"/>
              </a:lnSpc>
            </a:pPr>
            <a:r>
              <a:rPr dirty="0" sz="4300" spc="-165">
                <a:solidFill>
                  <a:srgbClr val="FFFFFF"/>
                </a:solidFill>
                <a:latin typeface="Adobe Garamond Pro"/>
                <a:cs typeface="Adobe Garamond Pro"/>
              </a:rPr>
              <a:t>Subtitle</a:t>
            </a:r>
            <a:r>
              <a:rPr dirty="0" sz="4300" spc="-29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4300" spc="-130">
                <a:solidFill>
                  <a:srgbClr val="FFFFFF"/>
                </a:solidFill>
                <a:latin typeface="Adobe Garamond Pro"/>
                <a:cs typeface="Adobe Garamond Pro"/>
              </a:rPr>
              <a:t>Goes</a:t>
            </a:r>
            <a:r>
              <a:rPr dirty="0" sz="4300" spc="-280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4300" spc="-85">
                <a:solidFill>
                  <a:srgbClr val="FFFFFF"/>
                </a:solidFill>
                <a:latin typeface="Adobe Garamond Pro"/>
                <a:cs typeface="Adobe Garamond Pro"/>
              </a:rPr>
              <a:t>Here</a:t>
            </a:r>
            <a:endParaRPr sz="4300">
              <a:latin typeface="Adobe Garamond Pro"/>
              <a:cs typeface="Adobe Garamond Pr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6876755" y="8902393"/>
            <a:ext cx="262255" cy="28575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02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5570" rIns="0" bIns="0" rtlCol="0" vert="horz">
            <a:spAutoFit/>
          </a:bodyPr>
          <a:lstStyle/>
          <a:p>
            <a:pPr marL="12700" marR="5080">
              <a:lnSpc>
                <a:spcPct val="77500"/>
              </a:lnSpc>
              <a:spcBef>
                <a:spcPts val="3590"/>
              </a:spcBef>
            </a:pPr>
            <a:r>
              <a:rPr dirty="0" spc="-2625"/>
              <a:t>CHAPTER </a:t>
            </a:r>
            <a:r>
              <a:rPr dirty="0" spc="-2330"/>
              <a:t>TITLE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877681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15751" y="1194572"/>
            <a:ext cx="16456660" cy="8162925"/>
            <a:chOff x="915751" y="1194572"/>
            <a:chExt cx="16456660" cy="8162925"/>
          </a:xfrm>
        </p:grpSpPr>
        <p:sp>
          <p:nvSpPr>
            <p:cNvPr id="7" name="object 7" descr=""/>
            <p:cNvSpPr/>
            <p:nvPr/>
          </p:nvSpPr>
          <p:spPr>
            <a:xfrm>
              <a:off x="915751" y="1204814"/>
              <a:ext cx="16456660" cy="0"/>
            </a:xfrm>
            <a:custGeom>
              <a:avLst/>
              <a:gdLst/>
              <a:ahLst/>
              <a:cxnLst/>
              <a:rect l="l" t="t" r="r" b="b"/>
              <a:pathLst>
                <a:path w="16456660" h="0">
                  <a:moveTo>
                    <a:pt x="0" y="0"/>
                  </a:moveTo>
                  <a:lnTo>
                    <a:pt x="16456494" y="0"/>
                  </a:lnTo>
                </a:path>
              </a:pathLst>
            </a:custGeom>
            <a:ln w="204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782993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903048" y="8609082"/>
            <a:ext cx="3712210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925"/>
              </a:lnSpc>
            </a:pPr>
            <a:r>
              <a:rPr dirty="0" sz="4300" spc="-165">
                <a:solidFill>
                  <a:srgbClr val="FFFFFF"/>
                </a:solidFill>
                <a:latin typeface="Adobe Garamond Pro"/>
                <a:cs typeface="Adobe Garamond Pro"/>
              </a:rPr>
              <a:t>Subtitle</a:t>
            </a:r>
            <a:r>
              <a:rPr dirty="0" sz="4300" spc="-29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4300" spc="-130">
                <a:solidFill>
                  <a:srgbClr val="FFFFFF"/>
                </a:solidFill>
                <a:latin typeface="Adobe Garamond Pro"/>
                <a:cs typeface="Adobe Garamond Pro"/>
              </a:rPr>
              <a:t>Goes</a:t>
            </a:r>
            <a:r>
              <a:rPr dirty="0" sz="4300" spc="-280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4300" spc="-85">
                <a:solidFill>
                  <a:srgbClr val="FFFFFF"/>
                </a:solidFill>
                <a:latin typeface="Adobe Garamond Pro"/>
                <a:cs typeface="Adobe Garamond Pro"/>
              </a:rPr>
              <a:t>Here</a:t>
            </a:r>
            <a:endParaRPr sz="4300">
              <a:latin typeface="Adobe Garamond Pro"/>
              <a:cs typeface="Adobe Garamond Pr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876755" y="8902393"/>
            <a:ext cx="262255" cy="28575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03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5570" rIns="0" bIns="0" rtlCol="0" vert="horz">
            <a:spAutoFit/>
          </a:bodyPr>
          <a:lstStyle/>
          <a:p>
            <a:pPr marL="12700" marR="5080">
              <a:lnSpc>
                <a:spcPct val="77500"/>
              </a:lnSpc>
              <a:spcBef>
                <a:spcPts val="3590"/>
              </a:spcBef>
            </a:pPr>
            <a:r>
              <a:rPr dirty="0" spc="-3115"/>
              <a:t>T</a:t>
            </a:r>
            <a:r>
              <a:rPr dirty="0" spc="-2500"/>
              <a:t>ABL</a:t>
            </a:r>
            <a:r>
              <a:rPr dirty="0" spc="-2835"/>
              <a:t>E</a:t>
            </a:r>
            <a:r>
              <a:rPr dirty="0" spc="-1225"/>
              <a:t> </a:t>
            </a:r>
            <a:r>
              <a:rPr dirty="0" spc="-3275"/>
              <a:t>OF </a:t>
            </a:r>
            <a:r>
              <a:rPr dirty="0" spc="-2725"/>
              <a:t>CONTENTS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877712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915751" y="1204814"/>
            <a:ext cx="16456660" cy="0"/>
          </a:xfrm>
          <a:custGeom>
            <a:avLst/>
            <a:gdLst/>
            <a:ahLst/>
            <a:cxnLst/>
            <a:rect l="l" t="t" r="r" b="b"/>
            <a:pathLst>
              <a:path w="16456660" h="0">
                <a:moveTo>
                  <a:pt x="0" y="0"/>
                </a:moveTo>
                <a:lnTo>
                  <a:pt x="16456494" y="0"/>
                </a:lnTo>
              </a:path>
            </a:pathLst>
          </a:custGeom>
          <a:ln w="2048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903048" y="7240040"/>
            <a:ext cx="2917825" cy="208280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807085" indent="-794385">
              <a:lnSpc>
                <a:spcPct val="100000"/>
              </a:lnSpc>
              <a:spcBef>
                <a:spcPts val="1235"/>
              </a:spcBef>
              <a:buAutoNum type="arabicPeriod"/>
              <a:tabLst>
                <a:tab pos="807085" algn="l"/>
              </a:tabLst>
            </a:pPr>
            <a:r>
              <a:rPr dirty="0" sz="3550" spc="-60">
                <a:solidFill>
                  <a:srgbClr val="FFFFFF"/>
                </a:solidFill>
                <a:latin typeface="Adobe Garamond Pro"/>
                <a:cs typeface="Adobe Garamond Pro"/>
              </a:rPr>
              <a:t>Topic</a:t>
            </a:r>
            <a:r>
              <a:rPr dirty="0" sz="3550" spc="-12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25">
                <a:solidFill>
                  <a:srgbClr val="FFFFFF"/>
                </a:solidFill>
                <a:latin typeface="Adobe Garamond Pro"/>
                <a:cs typeface="Adobe Garamond Pro"/>
              </a:rPr>
              <a:t>One</a:t>
            </a:r>
            <a:endParaRPr sz="3550">
              <a:latin typeface="Adobe Garamond Pro"/>
              <a:cs typeface="Adobe Garamond Pro"/>
            </a:endParaRPr>
          </a:p>
          <a:p>
            <a:pPr marL="807085" indent="-794385">
              <a:lnSpc>
                <a:spcPct val="100000"/>
              </a:lnSpc>
              <a:spcBef>
                <a:spcPts val="1135"/>
              </a:spcBef>
              <a:buAutoNum type="arabicPeriod"/>
              <a:tabLst>
                <a:tab pos="807085" algn="l"/>
              </a:tabLst>
            </a:pPr>
            <a:r>
              <a:rPr dirty="0" sz="3550" spc="-95">
                <a:solidFill>
                  <a:srgbClr val="FFFFFF"/>
                </a:solidFill>
                <a:latin typeface="Adobe Garamond Pro"/>
                <a:cs typeface="Adobe Garamond Pro"/>
              </a:rPr>
              <a:t>Topic</a:t>
            </a:r>
            <a:r>
              <a:rPr dirty="0" sz="3550" spc="-120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25">
                <a:solidFill>
                  <a:srgbClr val="FFFFFF"/>
                </a:solidFill>
                <a:latin typeface="Adobe Garamond Pro"/>
                <a:cs typeface="Adobe Garamond Pro"/>
              </a:rPr>
              <a:t>Two</a:t>
            </a:r>
            <a:endParaRPr sz="3550">
              <a:latin typeface="Adobe Garamond Pro"/>
              <a:cs typeface="Adobe Garamond Pro"/>
            </a:endParaRPr>
          </a:p>
          <a:p>
            <a:pPr marL="807085" indent="-79438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807085" algn="l"/>
              </a:tabLst>
            </a:pPr>
            <a:r>
              <a:rPr dirty="0" sz="3550" spc="-60">
                <a:solidFill>
                  <a:srgbClr val="FFFFFF"/>
                </a:solidFill>
                <a:latin typeface="Adobe Garamond Pro"/>
                <a:cs typeface="Adobe Garamond Pro"/>
              </a:rPr>
              <a:t>Topic</a:t>
            </a:r>
            <a:r>
              <a:rPr dirty="0" sz="3550" spc="-12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55">
                <a:solidFill>
                  <a:srgbClr val="FFFFFF"/>
                </a:solidFill>
                <a:latin typeface="Adobe Garamond Pro"/>
                <a:cs typeface="Adobe Garamond Pro"/>
              </a:rPr>
              <a:t>Three</a:t>
            </a:r>
            <a:endParaRPr sz="3550">
              <a:latin typeface="Adobe Garamond Pro"/>
              <a:cs typeface="Adobe Garamond Pr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017809" y="7240040"/>
            <a:ext cx="2626360" cy="208280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673100" indent="-660400">
              <a:lnSpc>
                <a:spcPct val="100000"/>
              </a:lnSpc>
              <a:spcBef>
                <a:spcPts val="1235"/>
              </a:spcBef>
              <a:buAutoNum type="arabicPeriod" startAt="4"/>
              <a:tabLst>
                <a:tab pos="673100" algn="l"/>
              </a:tabLst>
            </a:pPr>
            <a:r>
              <a:rPr dirty="0" sz="3550" spc="-60">
                <a:solidFill>
                  <a:srgbClr val="FFFFFF"/>
                </a:solidFill>
                <a:latin typeface="Adobe Garamond Pro"/>
                <a:cs typeface="Adobe Garamond Pro"/>
              </a:rPr>
              <a:t>Topic</a:t>
            </a:r>
            <a:r>
              <a:rPr dirty="0" sz="3550" spc="-12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20">
                <a:solidFill>
                  <a:srgbClr val="FFFFFF"/>
                </a:solidFill>
                <a:latin typeface="Adobe Garamond Pro"/>
                <a:cs typeface="Adobe Garamond Pro"/>
              </a:rPr>
              <a:t>Four</a:t>
            </a:r>
            <a:endParaRPr sz="3550">
              <a:latin typeface="Adobe Garamond Pro"/>
              <a:cs typeface="Adobe Garamond Pro"/>
            </a:endParaRPr>
          </a:p>
          <a:p>
            <a:pPr marL="673100" indent="-660400">
              <a:lnSpc>
                <a:spcPct val="100000"/>
              </a:lnSpc>
              <a:spcBef>
                <a:spcPts val="1135"/>
              </a:spcBef>
              <a:buAutoNum type="arabicPeriod" startAt="4"/>
              <a:tabLst>
                <a:tab pos="673100" algn="l"/>
              </a:tabLst>
            </a:pPr>
            <a:r>
              <a:rPr dirty="0" sz="3550" spc="-60">
                <a:solidFill>
                  <a:srgbClr val="FFFFFF"/>
                </a:solidFill>
                <a:latin typeface="Adobe Garamond Pro"/>
                <a:cs typeface="Adobe Garamond Pro"/>
              </a:rPr>
              <a:t>Topic</a:t>
            </a:r>
            <a:r>
              <a:rPr dirty="0" sz="3550" spc="-12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20">
                <a:solidFill>
                  <a:srgbClr val="FFFFFF"/>
                </a:solidFill>
                <a:latin typeface="Adobe Garamond Pro"/>
                <a:cs typeface="Adobe Garamond Pro"/>
              </a:rPr>
              <a:t>Five</a:t>
            </a:r>
            <a:endParaRPr sz="3550">
              <a:latin typeface="Adobe Garamond Pro"/>
              <a:cs typeface="Adobe Garamond Pro"/>
            </a:endParaRPr>
          </a:p>
          <a:p>
            <a:pPr marL="673100" indent="-660400">
              <a:lnSpc>
                <a:spcPct val="100000"/>
              </a:lnSpc>
              <a:spcBef>
                <a:spcPts val="1140"/>
              </a:spcBef>
              <a:buAutoNum type="arabicPeriod" startAt="4"/>
              <a:tabLst>
                <a:tab pos="673100" algn="l"/>
              </a:tabLst>
            </a:pPr>
            <a:r>
              <a:rPr dirty="0" sz="3550" spc="-60">
                <a:solidFill>
                  <a:srgbClr val="FFFFFF"/>
                </a:solidFill>
                <a:latin typeface="Adobe Garamond Pro"/>
                <a:cs typeface="Adobe Garamond Pro"/>
              </a:rPr>
              <a:t>Topic</a:t>
            </a:r>
            <a:r>
              <a:rPr dirty="0" sz="3550" spc="-12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25">
                <a:solidFill>
                  <a:srgbClr val="FFFFFF"/>
                </a:solidFill>
                <a:latin typeface="Adobe Garamond Pro"/>
                <a:cs typeface="Adobe Garamond Pro"/>
              </a:rPr>
              <a:t>Six</a:t>
            </a:r>
            <a:endParaRPr sz="3550">
              <a:latin typeface="Adobe Garamond Pro"/>
              <a:cs typeface="Adobe Garamond Pr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131207" y="7240040"/>
            <a:ext cx="2802890" cy="208280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673100" indent="-660400">
              <a:lnSpc>
                <a:spcPct val="100000"/>
              </a:lnSpc>
              <a:spcBef>
                <a:spcPts val="1235"/>
              </a:spcBef>
              <a:buAutoNum type="arabicPeriod" startAt="7"/>
              <a:tabLst>
                <a:tab pos="673100" algn="l"/>
              </a:tabLst>
            </a:pPr>
            <a:r>
              <a:rPr dirty="0" sz="3550" spc="-60">
                <a:solidFill>
                  <a:srgbClr val="FFFFFF"/>
                </a:solidFill>
                <a:latin typeface="Adobe Garamond Pro"/>
                <a:cs typeface="Adobe Garamond Pro"/>
              </a:rPr>
              <a:t>Topic</a:t>
            </a:r>
            <a:r>
              <a:rPr dirty="0" sz="3550" spc="-12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20">
                <a:solidFill>
                  <a:srgbClr val="FFFFFF"/>
                </a:solidFill>
                <a:latin typeface="Adobe Garamond Pro"/>
                <a:cs typeface="Adobe Garamond Pro"/>
              </a:rPr>
              <a:t>Seven</a:t>
            </a:r>
            <a:endParaRPr sz="3550">
              <a:latin typeface="Adobe Garamond Pro"/>
              <a:cs typeface="Adobe Garamond Pro"/>
            </a:endParaRPr>
          </a:p>
          <a:p>
            <a:pPr marL="673100" indent="-660400">
              <a:lnSpc>
                <a:spcPct val="100000"/>
              </a:lnSpc>
              <a:spcBef>
                <a:spcPts val="1135"/>
              </a:spcBef>
              <a:buAutoNum type="arabicPeriod" startAt="7"/>
              <a:tabLst>
                <a:tab pos="673100" algn="l"/>
              </a:tabLst>
            </a:pPr>
            <a:r>
              <a:rPr dirty="0" sz="3550" spc="-60">
                <a:solidFill>
                  <a:srgbClr val="FFFFFF"/>
                </a:solidFill>
                <a:latin typeface="Adobe Garamond Pro"/>
                <a:cs typeface="Adobe Garamond Pro"/>
              </a:rPr>
              <a:t>Topic</a:t>
            </a:r>
            <a:r>
              <a:rPr dirty="0" sz="3550" spc="-12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10">
                <a:solidFill>
                  <a:srgbClr val="FFFFFF"/>
                </a:solidFill>
                <a:latin typeface="Adobe Garamond Pro"/>
                <a:cs typeface="Adobe Garamond Pro"/>
              </a:rPr>
              <a:t>Eight</a:t>
            </a:r>
            <a:endParaRPr sz="3550">
              <a:latin typeface="Adobe Garamond Pro"/>
              <a:cs typeface="Adobe Garamond Pro"/>
            </a:endParaRPr>
          </a:p>
          <a:p>
            <a:pPr marL="673100" indent="-660400">
              <a:lnSpc>
                <a:spcPct val="100000"/>
              </a:lnSpc>
              <a:spcBef>
                <a:spcPts val="1140"/>
              </a:spcBef>
              <a:buAutoNum type="arabicPeriod" startAt="7"/>
              <a:tabLst>
                <a:tab pos="673100" algn="l"/>
              </a:tabLst>
            </a:pPr>
            <a:r>
              <a:rPr dirty="0" sz="3550" spc="-60">
                <a:solidFill>
                  <a:srgbClr val="FFFFFF"/>
                </a:solidFill>
                <a:latin typeface="Adobe Garamond Pro"/>
                <a:cs typeface="Adobe Garamond Pro"/>
              </a:rPr>
              <a:t>Topic</a:t>
            </a:r>
            <a:r>
              <a:rPr dirty="0" sz="3550" spc="-12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20">
                <a:solidFill>
                  <a:srgbClr val="FFFFFF"/>
                </a:solidFill>
                <a:latin typeface="Adobe Garamond Pro"/>
                <a:cs typeface="Adobe Garamond Pro"/>
              </a:rPr>
              <a:t>Nine</a:t>
            </a:r>
            <a:endParaRPr sz="3550">
              <a:latin typeface="Adobe Garamond Pro"/>
              <a:cs typeface="Adobe Garamond Pr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6652386" y="8770664"/>
            <a:ext cx="710565" cy="586740"/>
            <a:chOff x="16652386" y="8770664"/>
            <a:chExt cx="710565" cy="586740"/>
          </a:xfrm>
        </p:grpSpPr>
        <p:sp>
          <p:nvSpPr>
            <p:cNvPr id="10" name="object 10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782994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6876755" y="8911817"/>
            <a:ext cx="26225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04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5930" rIns="0" bIns="0" rtlCol="0" vert="horz">
            <a:spAutoFit/>
          </a:bodyPr>
          <a:lstStyle/>
          <a:p>
            <a:pPr marL="12700" marR="5080">
              <a:lnSpc>
                <a:spcPct val="77500"/>
              </a:lnSpc>
              <a:spcBef>
                <a:spcPts val="3590"/>
              </a:spcBef>
            </a:pPr>
            <a:r>
              <a:rPr dirty="0" spc="-2625"/>
              <a:t>CHAPTER </a:t>
            </a:r>
            <a:r>
              <a:rPr dirty="0" spc="-2330"/>
              <a:t>TITLE</a:t>
            </a: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dirty="0" sz="3550" b="0">
                <a:latin typeface="Adobe Garamond Pro"/>
                <a:cs typeface="Adobe Garamond Pro"/>
              </a:rPr>
              <a:t>Body</a:t>
            </a:r>
            <a:r>
              <a:rPr dirty="0" sz="3550" spc="5" b="0">
                <a:latin typeface="Adobe Garamond Pro"/>
                <a:cs typeface="Adobe Garamond Pro"/>
              </a:rPr>
              <a:t> </a:t>
            </a:r>
            <a:r>
              <a:rPr dirty="0" sz="3550" spc="-20" b="0">
                <a:latin typeface="Adobe Garamond Pro"/>
                <a:cs typeface="Adobe Garamond Pro"/>
              </a:rPr>
              <a:t>Copy</a:t>
            </a:r>
            <a:endParaRPr sz="3550">
              <a:latin typeface="Adobe Garamond Pro"/>
              <a:cs typeface="Adobe Garamond Pr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877681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15751" y="1194572"/>
            <a:ext cx="16456660" cy="8162925"/>
            <a:chOff x="915751" y="1194572"/>
            <a:chExt cx="16456660" cy="8162925"/>
          </a:xfrm>
        </p:grpSpPr>
        <p:sp>
          <p:nvSpPr>
            <p:cNvPr id="7" name="object 7" descr=""/>
            <p:cNvSpPr/>
            <p:nvPr/>
          </p:nvSpPr>
          <p:spPr>
            <a:xfrm>
              <a:off x="915751" y="1204814"/>
              <a:ext cx="16456660" cy="0"/>
            </a:xfrm>
            <a:custGeom>
              <a:avLst/>
              <a:gdLst/>
              <a:ahLst/>
              <a:cxnLst/>
              <a:rect l="l" t="t" r="r" b="b"/>
              <a:pathLst>
                <a:path w="16456660" h="0">
                  <a:moveTo>
                    <a:pt x="0" y="0"/>
                  </a:moveTo>
                  <a:lnTo>
                    <a:pt x="16456494" y="0"/>
                  </a:lnTo>
                </a:path>
              </a:pathLst>
            </a:custGeom>
            <a:ln w="204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782993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6876755" y="8902393"/>
            <a:ext cx="262255" cy="28575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05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665"/>
              <a:t>CHAPTER</a:t>
            </a:r>
            <a:r>
              <a:rPr dirty="0" spc="-1205"/>
              <a:t> </a:t>
            </a:r>
            <a:r>
              <a:rPr dirty="0" spc="-2330"/>
              <a:t>TITLE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3048" y="4104500"/>
            <a:ext cx="2030730" cy="570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50">
                <a:solidFill>
                  <a:srgbClr val="FFFFFF"/>
                </a:solidFill>
                <a:latin typeface="Adobe Garamond Pro"/>
                <a:cs typeface="Adobe Garamond Pro"/>
              </a:rPr>
              <a:t>Body</a:t>
            </a:r>
            <a:r>
              <a:rPr dirty="0" sz="3550" spc="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20">
                <a:solidFill>
                  <a:srgbClr val="FFFFFF"/>
                </a:solidFill>
                <a:latin typeface="Adobe Garamond Pro"/>
                <a:cs typeface="Adobe Garamond Pro"/>
              </a:rPr>
              <a:t>Copy</a:t>
            </a:r>
            <a:endParaRPr sz="3550">
              <a:latin typeface="Adobe Garamond Pro"/>
              <a:cs typeface="Adobe Garamond Pr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877681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915751" y="1204814"/>
            <a:ext cx="16456660" cy="0"/>
          </a:xfrm>
          <a:custGeom>
            <a:avLst/>
            <a:gdLst/>
            <a:ahLst/>
            <a:cxnLst/>
            <a:rect l="l" t="t" r="r" b="b"/>
            <a:pathLst>
              <a:path w="16456660" h="0">
                <a:moveTo>
                  <a:pt x="0" y="0"/>
                </a:moveTo>
                <a:lnTo>
                  <a:pt x="16456494" y="0"/>
                </a:lnTo>
              </a:path>
            </a:pathLst>
          </a:custGeom>
          <a:ln w="2048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6652386" y="8770664"/>
            <a:ext cx="710565" cy="586740"/>
            <a:chOff x="16652386" y="8770664"/>
            <a:chExt cx="710565" cy="586740"/>
          </a:xfrm>
        </p:grpSpPr>
        <p:sp>
          <p:nvSpPr>
            <p:cNvPr id="8" name="object 8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782994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6876755" y="8902393"/>
            <a:ext cx="262255" cy="28575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06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48" y="1732460"/>
            <a:ext cx="4769485" cy="17589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350" spc="-1945">
                <a:latin typeface="Arial"/>
                <a:cs typeface="Arial"/>
              </a:rPr>
              <a:t>Topic</a:t>
            </a:r>
            <a:r>
              <a:rPr dirty="0" sz="11350" spc="-795">
                <a:latin typeface="Arial"/>
                <a:cs typeface="Arial"/>
              </a:rPr>
              <a:t> </a:t>
            </a:r>
            <a:r>
              <a:rPr dirty="0" sz="11350" spc="-2600">
                <a:latin typeface="Arial"/>
                <a:cs typeface="Arial"/>
              </a:rPr>
              <a:t>One</a:t>
            </a:r>
            <a:endParaRPr sz="113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3048" y="3888945"/>
            <a:ext cx="2030730" cy="570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50">
                <a:solidFill>
                  <a:srgbClr val="FFFFFF"/>
                </a:solidFill>
                <a:latin typeface="Adobe Garamond Pro"/>
                <a:cs typeface="Adobe Garamond Pro"/>
              </a:rPr>
              <a:t>Body</a:t>
            </a:r>
            <a:r>
              <a:rPr dirty="0" sz="3550" spc="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20">
                <a:solidFill>
                  <a:srgbClr val="FFFFFF"/>
                </a:solidFill>
                <a:latin typeface="Adobe Garamond Pro"/>
                <a:cs typeface="Adobe Garamond Pro"/>
              </a:rPr>
              <a:t>Copy</a:t>
            </a:r>
            <a:endParaRPr sz="3550">
              <a:latin typeface="Adobe Garamond Pro"/>
              <a:cs typeface="Adobe Garamond Pr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595315" y="1732460"/>
            <a:ext cx="4949190" cy="27273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350" spc="-1945" b="1">
                <a:solidFill>
                  <a:srgbClr val="FFFFFF"/>
                </a:solidFill>
                <a:latin typeface="Arial"/>
                <a:cs typeface="Arial"/>
              </a:rPr>
              <a:t>Topic</a:t>
            </a:r>
            <a:r>
              <a:rPr dirty="0" sz="11350" spc="-7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350" spc="-2380" b="1">
                <a:solidFill>
                  <a:srgbClr val="FFFFFF"/>
                </a:solidFill>
                <a:latin typeface="Arial"/>
                <a:cs typeface="Arial"/>
              </a:rPr>
              <a:t>Two</a:t>
            </a:r>
            <a:endParaRPr sz="1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65"/>
              </a:spcBef>
            </a:pPr>
            <a:r>
              <a:rPr dirty="0" sz="3550">
                <a:solidFill>
                  <a:srgbClr val="FFFFFF"/>
                </a:solidFill>
                <a:latin typeface="Adobe Garamond Pro"/>
                <a:cs typeface="Adobe Garamond Pro"/>
              </a:rPr>
              <a:t>Body</a:t>
            </a:r>
            <a:r>
              <a:rPr dirty="0" sz="3550" spc="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550" spc="-20">
                <a:solidFill>
                  <a:srgbClr val="FFFFFF"/>
                </a:solidFill>
                <a:latin typeface="Adobe Garamond Pro"/>
                <a:cs typeface="Adobe Garamond Pro"/>
              </a:rPr>
              <a:t>Copy</a:t>
            </a:r>
            <a:endParaRPr sz="3550">
              <a:latin typeface="Adobe Garamond Pro"/>
              <a:cs typeface="Adobe Garamond Pr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877681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915751" y="1204814"/>
            <a:ext cx="16456660" cy="0"/>
          </a:xfrm>
          <a:custGeom>
            <a:avLst/>
            <a:gdLst/>
            <a:ahLst/>
            <a:cxnLst/>
            <a:rect l="l" t="t" r="r" b="b"/>
            <a:pathLst>
              <a:path w="16456660" h="0">
                <a:moveTo>
                  <a:pt x="0" y="0"/>
                </a:moveTo>
                <a:lnTo>
                  <a:pt x="16456494" y="0"/>
                </a:lnTo>
              </a:path>
            </a:pathLst>
          </a:custGeom>
          <a:ln w="2048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6652386" y="8770664"/>
            <a:ext cx="710565" cy="586740"/>
            <a:chOff x="16652386" y="8770664"/>
            <a:chExt cx="710565" cy="586740"/>
          </a:xfrm>
        </p:grpSpPr>
        <p:sp>
          <p:nvSpPr>
            <p:cNvPr id="9" name="object 9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782994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6876755" y="8902393"/>
            <a:ext cx="262255" cy="28575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07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8129" y="1724865"/>
            <a:ext cx="4810125" cy="4326890"/>
          </a:xfrm>
          <a:prstGeom prst="rect"/>
        </p:spPr>
        <p:txBody>
          <a:bodyPr wrap="square" lIns="0" tIns="455930" rIns="0" bIns="0" rtlCol="0" vert="horz">
            <a:spAutoFit/>
          </a:bodyPr>
          <a:lstStyle/>
          <a:p>
            <a:pPr marL="12700" marR="5080">
              <a:lnSpc>
                <a:spcPct val="77500"/>
              </a:lnSpc>
              <a:spcBef>
                <a:spcPts val="3590"/>
              </a:spcBef>
            </a:pPr>
            <a:r>
              <a:rPr dirty="0" spc="-2625"/>
              <a:t>CHAPTER </a:t>
            </a:r>
            <a:r>
              <a:rPr dirty="0" spc="-2330"/>
              <a:t>TITLE</a:t>
            </a: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dirty="0" sz="3550" b="0">
                <a:latin typeface="Adobe Garamond Pro"/>
                <a:cs typeface="Adobe Garamond Pro"/>
              </a:rPr>
              <a:t>Body</a:t>
            </a:r>
            <a:r>
              <a:rPr dirty="0" sz="3550" spc="5" b="0">
                <a:latin typeface="Adobe Garamond Pro"/>
                <a:cs typeface="Adobe Garamond Pro"/>
              </a:rPr>
              <a:t> </a:t>
            </a:r>
            <a:r>
              <a:rPr dirty="0" sz="3550" spc="-20" b="0">
                <a:latin typeface="Adobe Garamond Pro"/>
                <a:cs typeface="Adobe Garamond Pro"/>
              </a:rPr>
              <a:t>Copy</a:t>
            </a:r>
            <a:endParaRPr sz="3550">
              <a:latin typeface="Adobe Garamond Pro"/>
              <a:cs typeface="Adobe Garamond Pr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877681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15751" y="1194572"/>
            <a:ext cx="16456660" cy="8162925"/>
            <a:chOff x="915751" y="1194572"/>
            <a:chExt cx="16456660" cy="8162925"/>
          </a:xfrm>
        </p:grpSpPr>
        <p:sp>
          <p:nvSpPr>
            <p:cNvPr id="7" name="object 7" descr=""/>
            <p:cNvSpPr/>
            <p:nvPr/>
          </p:nvSpPr>
          <p:spPr>
            <a:xfrm>
              <a:off x="915751" y="1204814"/>
              <a:ext cx="16456660" cy="0"/>
            </a:xfrm>
            <a:custGeom>
              <a:avLst/>
              <a:gdLst/>
              <a:ahLst/>
              <a:cxnLst/>
              <a:rect l="l" t="t" r="r" b="b"/>
              <a:pathLst>
                <a:path w="16456660" h="0">
                  <a:moveTo>
                    <a:pt x="0" y="0"/>
                  </a:moveTo>
                  <a:lnTo>
                    <a:pt x="16456494" y="0"/>
                  </a:lnTo>
                </a:path>
              </a:pathLst>
            </a:custGeom>
            <a:ln w="204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782993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6876755" y="8902393"/>
            <a:ext cx="262255" cy="28575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08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6706" y="1846021"/>
            <a:ext cx="3645547" cy="369591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5748" y="1846008"/>
            <a:ext cx="3645545" cy="369592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6652386" y="8770664"/>
            <a:ext cx="710565" cy="586740"/>
            <a:chOff x="16652386" y="8770664"/>
            <a:chExt cx="710565" cy="586740"/>
          </a:xfrm>
        </p:grpSpPr>
        <p:sp>
          <p:nvSpPr>
            <p:cNvPr id="5" name="object 5" descr=""/>
            <p:cNvSpPr/>
            <p:nvPr/>
          </p:nvSpPr>
          <p:spPr>
            <a:xfrm>
              <a:off x="16658990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782994" y="8777268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573278" y="286638"/>
                  </a:moveTo>
                  <a:lnTo>
                    <a:pt x="569526" y="333133"/>
                  </a:lnTo>
                  <a:lnTo>
                    <a:pt x="558664" y="377238"/>
                  </a:lnTo>
                  <a:lnTo>
                    <a:pt x="541283" y="418365"/>
                  </a:lnTo>
                  <a:lnTo>
                    <a:pt x="517973" y="455923"/>
                  </a:lnTo>
                  <a:lnTo>
                    <a:pt x="489323" y="489323"/>
                  </a:lnTo>
                  <a:lnTo>
                    <a:pt x="455923" y="517973"/>
                  </a:lnTo>
                  <a:lnTo>
                    <a:pt x="418365" y="541283"/>
                  </a:lnTo>
                  <a:lnTo>
                    <a:pt x="377238" y="558664"/>
                  </a:lnTo>
                  <a:lnTo>
                    <a:pt x="333133" y="569526"/>
                  </a:lnTo>
                  <a:lnTo>
                    <a:pt x="286639" y="573277"/>
                  </a:lnTo>
                  <a:lnTo>
                    <a:pt x="240144" y="569526"/>
                  </a:lnTo>
                  <a:lnTo>
                    <a:pt x="196039" y="558664"/>
                  </a:lnTo>
                  <a:lnTo>
                    <a:pt x="154912" y="541283"/>
                  </a:lnTo>
                  <a:lnTo>
                    <a:pt x="117354" y="517973"/>
                  </a:lnTo>
                  <a:lnTo>
                    <a:pt x="83954" y="489323"/>
                  </a:lnTo>
                  <a:lnTo>
                    <a:pt x="55304" y="455923"/>
                  </a:lnTo>
                  <a:lnTo>
                    <a:pt x="31994" y="418365"/>
                  </a:lnTo>
                  <a:lnTo>
                    <a:pt x="14613" y="377238"/>
                  </a:lnTo>
                  <a:lnTo>
                    <a:pt x="3751" y="333133"/>
                  </a:lnTo>
                  <a:lnTo>
                    <a:pt x="0" y="286638"/>
                  </a:lnTo>
                  <a:lnTo>
                    <a:pt x="3751" y="240144"/>
                  </a:lnTo>
                  <a:lnTo>
                    <a:pt x="14613" y="196039"/>
                  </a:lnTo>
                  <a:lnTo>
                    <a:pt x="31994" y="154912"/>
                  </a:lnTo>
                  <a:lnTo>
                    <a:pt x="55304" y="117354"/>
                  </a:lnTo>
                  <a:lnTo>
                    <a:pt x="83954" y="83954"/>
                  </a:lnTo>
                  <a:lnTo>
                    <a:pt x="117354" y="55304"/>
                  </a:lnTo>
                  <a:lnTo>
                    <a:pt x="154912" y="31994"/>
                  </a:lnTo>
                  <a:lnTo>
                    <a:pt x="196039" y="14613"/>
                  </a:lnTo>
                  <a:lnTo>
                    <a:pt x="240144" y="3751"/>
                  </a:lnTo>
                  <a:lnTo>
                    <a:pt x="286639" y="0"/>
                  </a:lnTo>
                  <a:lnTo>
                    <a:pt x="333133" y="3751"/>
                  </a:lnTo>
                  <a:lnTo>
                    <a:pt x="377238" y="14613"/>
                  </a:lnTo>
                  <a:lnTo>
                    <a:pt x="418365" y="31994"/>
                  </a:lnTo>
                  <a:lnTo>
                    <a:pt x="455923" y="55304"/>
                  </a:lnTo>
                  <a:lnTo>
                    <a:pt x="489323" y="83954"/>
                  </a:lnTo>
                  <a:lnTo>
                    <a:pt x="517973" y="117354"/>
                  </a:lnTo>
                  <a:lnTo>
                    <a:pt x="541283" y="154912"/>
                  </a:lnTo>
                  <a:lnTo>
                    <a:pt x="558664" y="196039"/>
                  </a:lnTo>
                  <a:lnTo>
                    <a:pt x="569526" y="240144"/>
                  </a:lnTo>
                  <a:lnTo>
                    <a:pt x="573278" y="286638"/>
                  </a:lnTo>
                </a:path>
              </a:pathLst>
            </a:custGeom>
            <a:ln w="132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02548" y="1846008"/>
            <a:ext cx="3645545" cy="369592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03051" y="682341"/>
            <a:ext cx="1089025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DATE</a:t>
            </a: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20">
                <a:solidFill>
                  <a:srgbClr val="FFFFFF"/>
                </a:solidFill>
                <a:latin typeface="Courier New"/>
                <a:cs typeface="Courier New"/>
              </a:rPr>
              <a:t>20XX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2406" y="5508249"/>
            <a:ext cx="2892425" cy="1881505"/>
          </a:xfrm>
          <a:prstGeom prst="rect">
            <a:avLst/>
          </a:prstGeom>
        </p:spPr>
        <p:txBody>
          <a:bodyPr wrap="square" lIns="0" tIns="2432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dirty="0" sz="6850" spc="-1060" b="1">
                <a:solidFill>
                  <a:srgbClr val="FFFFFF"/>
                </a:solidFill>
                <a:latin typeface="Trebuchet MS"/>
                <a:cs typeface="Trebuchet MS"/>
              </a:rPr>
              <a:t>Topic</a:t>
            </a:r>
            <a:r>
              <a:rPr dirty="0" sz="6850" spc="-6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850" spc="-1580" b="1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endParaRPr sz="6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3100">
                <a:solidFill>
                  <a:srgbClr val="FFFFFF"/>
                </a:solidFill>
                <a:latin typeface="Adobe Garamond Pro"/>
                <a:cs typeface="Adobe Garamond Pro"/>
              </a:rPr>
              <a:t>Body</a:t>
            </a:r>
            <a:r>
              <a:rPr dirty="0" sz="3100" spc="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100" spc="-20">
                <a:solidFill>
                  <a:srgbClr val="FFFFFF"/>
                </a:solidFill>
                <a:latin typeface="Adobe Garamond Pro"/>
                <a:cs typeface="Adobe Garamond Pro"/>
              </a:rPr>
              <a:t>Copy</a:t>
            </a:r>
            <a:endParaRPr sz="3100">
              <a:latin typeface="Adobe Garamond Pro"/>
              <a:cs typeface="Adobe Garamond Pr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027373" y="5508249"/>
            <a:ext cx="3000375" cy="1881505"/>
          </a:xfrm>
          <a:prstGeom prst="rect">
            <a:avLst/>
          </a:prstGeom>
        </p:spPr>
        <p:txBody>
          <a:bodyPr wrap="square" lIns="0" tIns="2432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dirty="0" sz="6850" spc="-1060" b="1">
                <a:solidFill>
                  <a:srgbClr val="FFFFFF"/>
                </a:solidFill>
                <a:latin typeface="Trebuchet MS"/>
                <a:cs typeface="Trebuchet MS"/>
              </a:rPr>
              <a:t>Topic</a:t>
            </a:r>
            <a:r>
              <a:rPr dirty="0" sz="6850" spc="-6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850" spc="-1860" b="1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endParaRPr sz="6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3100">
                <a:solidFill>
                  <a:srgbClr val="FFFFFF"/>
                </a:solidFill>
                <a:latin typeface="Adobe Garamond Pro"/>
                <a:cs typeface="Adobe Garamond Pro"/>
              </a:rPr>
              <a:t>Body</a:t>
            </a:r>
            <a:r>
              <a:rPr dirty="0" sz="3100" spc="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100" spc="-20">
                <a:solidFill>
                  <a:srgbClr val="FFFFFF"/>
                </a:solidFill>
                <a:latin typeface="Adobe Garamond Pro"/>
                <a:cs typeface="Adobe Garamond Pro"/>
              </a:rPr>
              <a:t>Copy</a:t>
            </a:r>
            <a:endParaRPr sz="3100">
              <a:latin typeface="Adobe Garamond Pro"/>
              <a:cs typeface="Adobe Garamond Pr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599206" y="5508249"/>
            <a:ext cx="7334884" cy="1881505"/>
          </a:xfrm>
          <a:prstGeom prst="rect">
            <a:avLst/>
          </a:prstGeom>
        </p:spPr>
        <p:txBody>
          <a:bodyPr wrap="square" lIns="0" tIns="2432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14"/>
              </a:spcBef>
              <a:tabLst>
                <a:tab pos="4127500" algn="l"/>
              </a:tabLst>
            </a:pPr>
            <a:r>
              <a:rPr dirty="0" sz="6850" spc="-1060" b="1">
                <a:solidFill>
                  <a:srgbClr val="FFFFFF"/>
                </a:solidFill>
                <a:latin typeface="Trebuchet MS"/>
                <a:cs typeface="Trebuchet MS"/>
              </a:rPr>
              <a:t>Topic</a:t>
            </a:r>
            <a:r>
              <a:rPr dirty="0" sz="6850" spc="-6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850" spc="-1425" b="1">
                <a:solidFill>
                  <a:srgbClr val="FFFFFF"/>
                </a:solidFill>
                <a:latin typeface="Trebuchet MS"/>
                <a:cs typeface="Trebuchet MS"/>
              </a:rPr>
              <a:t>THREE</a:t>
            </a:r>
            <a:r>
              <a:rPr dirty="0" sz="685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6850" spc="-1060" b="1">
                <a:solidFill>
                  <a:srgbClr val="FFFFFF"/>
                </a:solidFill>
                <a:latin typeface="Trebuchet MS"/>
                <a:cs typeface="Trebuchet MS"/>
              </a:rPr>
              <a:t>Topic</a:t>
            </a:r>
            <a:r>
              <a:rPr dirty="0" sz="6850" spc="-6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850" spc="-1655" b="1">
                <a:solidFill>
                  <a:srgbClr val="FFFFFF"/>
                </a:solidFill>
                <a:latin typeface="Trebuchet MS"/>
                <a:cs typeface="Trebuchet MS"/>
              </a:rPr>
              <a:t>FOUR</a:t>
            </a:r>
            <a:endParaRPr sz="6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  <a:tabLst>
                <a:tab pos="4127500" algn="l"/>
              </a:tabLst>
            </a:pPr>
            <a:r>
              <a:rPr dirty="0" sz="3100">
                <a:solidFill>
                  <a:srgbClr val="FFFFFF"/>
                </a:solidFill>
                <a:latin typeface="Adobe Garamond Pro"/>
                <a:cs typeface="Adobe Garamond Pro"/>
              </a:rPr>
              <a:t>Body</a:t>
            </a:r>
            <a:r>
              <a:rPr dirty="0" sz="3100" spc="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100" spc="-20">
                <a:solidFill>
                  <a:srgbClr val="FFFFFF"/>
                </a:solidFill>
                <a:latin typeface="Adobe Garamond Pro"/>
                <a:cs typeface="Adobe Garamond Pro"/>
              </a:rPr>
              <a:t>Copy</a:t>
            </a:r>
            <a:r>
              <a:rPr dirty="0" sz="3100">
                <a:solidFill>
                  <a:srgbClr val="FFFFFF"/>
                </a:solidFill>
                <a:latin typeface="Adobe Garamond Pro"/>
                <a:cs typeface="Adobe Garamond Pro"/>
              </a:rPr>
              <a:t>	Body</a:t>
            </a:r>
            <a:r>
              <a:rPr dirty="0" sz="3100" spc="5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dirty="0" sz="3100" spc="-20">
                <a:solidFill>
                  <a:srgbClr val="FFFFFF"/>
                </a:solidFill>
                <a:latin typeface="Adobe Garamond Pro"/>
                <a:cs typeface="Adobe Garamond Pro"/>
              </a:rPr>
              <a:t>Copy</a:t>
            </a:r>
            <a:endParaRPr sz="3100">
              <a:latin typeface="Adobe Garamond Pro"/>
              <a:cs typeface="Adobe Garamond Pr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877681" y="682341"/>
            <a:ext cx="25069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FFFFFF"/>
                </a:solidFill>
                <a:latin typeface="Courier New"/>
                <a:cs typeface="Courier New"/>
              </a:rPr>
              <a:t>COPYRIGHT</a:t>
            </a:r>
            <a:r>
              <a:rPr dirty="0" sz="1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Courier New"/>
                <a:cs typeface="Courier New"/>
              </a:rPr>
              <a:t>INFORMATION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915751" y="1204814"/>
            <a:ext cx="16456660" cy="0"/>
          </a:xfrm>
          <a:custGeom>
            <a:avLst/>
            <a:gdLst/>
            <a:ahLst/>
            <a:cxnLst/>
            <a:rect l="l" t="t" r="r" b="b"/>
            <a:pathLst>
              <a:path w="16456660" h="0">
                <a:moveTo>
                  <a:pt x="0" y="0"/>
                </a:moveTo>
                <a:lnTo>
                  <a:pt x="16456494" y="0"/>
                </a:lnTo>
              </a:path>
            </a:pathLst>
          </a:custGeom>
          <a:ln w="2048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39905" y="1846021"/>
            <a:ext cx="3645547" cy="3695915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6876845" y="8902365"/>
            <a:ext cx="262255" cy="28575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550" spc="-25">
                <a:solidFill>
                  <a:srgbClr val="FFFFFF"/>
                </a:solidFill>
                <a:latin typeface="Courier New"/>
                <a:cs typeface="Courier New"/>
              </a:rPr>
              <a:t>09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- October 06, 2024 at 01.00.44</dc:title>
  <dcterms:created xsi:type="dcterms:W3CDTF">2024-10-06T15:00:12Z</dcterms:created>
  <dcterms:modified xsi:type="dcterms:W3CDTF">2024-10-06T15:00:12Z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2024-10-06T00:00:00Z</vt:filetime>
  </property>
  <property fmtid="{D5CDD505-2E9C-101B-9397-08002B2CF9AE}" pid="3" name="Creator">
    <vt:lpwstr>Adobe Express</vt:lpwstr>
  </property>
  <property fmtid="{D5CDD505-2E9C-101B-9397-08002B2CF9AE}" pid="4" name="LastSaved">
    <vt:filetime>2024-10-06T00:00:00Z</vt:filetime>
  </property>
  <property fmtid="{D5CDD505-2E9C-101B-9397-08002B2CF9AE}" pid="5" name="Producer">
    <vt:lpwstr>Adobe Express</vt:lpwstr>
  </property>
</Properties>
</file>